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7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886DD-3696-4259-BD6B-7F1ED4BD3536}" type="datetimeFigureOut">
              <a:rPr lang="da-DK" smtClean="0"/>
              <a:t>2025-02-24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AE532-5DEA-4BBB-96B5-3A350EA0E70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4925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D05D5-D153-4131-9243-2E675950E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6AAA-D5A4-E147-BB98-C053A69D9F23}" type="datetime1">
              <a:rPr lang="da-DK" smtClean="0"/>
              <a:t>2025-02-24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9FC45-E8E7-4175-AACE-3A313C8E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416" y="415922"/>
            <a:ext cx="8691420" cy="365125"/>
          </a:xfrm>
        </p:spPr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A24D9-06A4-4562-A2F4-12AF1E4E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908" y="6876037"/>
            <a:ext cx="505692" cy="365125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AA535EE-4F18-51F3-456E-3EFAE015D2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6" y="919306"/>
            <a:ext cx="11065168" cy="1154979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overskriften her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47531AF-10BC-B8D2-C236-2AE43A1549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18256" y="263520"/>
            <a:ext cx="1810328" cy="543098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4CF1F498-26DF-7FED-6E59-B6E177EFF4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412648" y="5070765"/>
            <a:ext cx="1328836" cy="139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– med sidef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8E735-6413-374F-A17A-8A45C987FC2C}" type="datetime1">
              <a:rPr lang="da-DK" smtClean="0"/>
              <a:t>2025-02-24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pic>
        <p:nvPicPr>
          <p:cNvPr id="9" name="Grafik 7">
            <a:extLst>
              <a:ext uri="{FF2B5EF4-FFF2-40B4-BE49-F238E27FC236}">
                <a16:creationId xmlns:a16="http://schemas.microsoft.com/office/drawing/2014/main" id="{8E5E20A6-DEFC-574E-B325-F87C616EA9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97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0BE96C-3954-40F0-98A2-25F0F4DBD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2317-E77C-5145-AAAE-E6F4C3FB3440}" type="datetime1">
              <a:rPr lang="da-DK" smtClean="0"/>
              <a:t>2025-02-24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B923AF-F2A8-40F2-BF8C-7418C18D9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9434" y="6858000"/>
            <a:ext cx="8421255" cy="365125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1B8AE-8C06-477D-8145-011DD100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8306" y="6858000"/>
            <a:ext cx="505692" cy="365125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562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6" y="498766"/>
            <a:ext cx="11005731" cy="47369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Skriv agendaoverskrift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A63B-668C-284C-9F93-670BB9453279}" type="datetime1">
              <a:rPr lang="da-DK" smtClean="0"/>
              <a:t>2025-02-24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53B9E7E-0B05-A3CA-DB2F-D243739EE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31929"/>
            <a:ext cx="1616365" cy="484909"/>
          </a:xfrm>
          <a:prstGeom prst="rect">
            <a:avLst/>
          </a:prstGeom>
        </p:spPr>
      </p:pic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E54E21B-86B7-9566-9428-98AE90A818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563" y="1184400"/>
            <a:ext cx="11005584" cy="5216400"/>
          </a:xfrm>
        </p:spPr>
        <p:txBody>
          <a:bodyPr/>
          <a:lstStyle>
            <a:lvl1pPr marL="914400" indent="-914400">
              <a:lnSpc>
                <a:spcPct val="100000"/>
              </a:lnSpc>
              <a:buFont typeface="+mj-lt"/>
              <a:buAutoNum type="arabicPeriod"/>
              <a:defRPr b="1">
                <a:solidFill>
                  <a:schemeClr val="bg1"/>
                </a:solidFill>
              </a:defRPr>
            </a:lvl1pPr>
            <a:lvl2pPr marL="1280160" indent="-365760">
              <a:spcBef>
                <a:spcPts val="0"/>
              </a:spcBef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Skriv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99923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6" y="498766"/>
            <a:ext cx="11005731" cy="473692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6DA65-98E9-0249-8C03-096601331F4D}" type="datetime1">
              <a:rPr lang="da-DK" smtClean="0"/>
              <a:t>2025-02-24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88621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53B9E7E-0B05-A3CA-DB2F-D243739EE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E54E21B-86B7-9566-9428-98AE90A818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563" y="1184400"/>
            <a:ext cx="11005584" cy="5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Skriv tekst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27764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2CE-7F56-CF45-AFC3-69D9C8DD5F5B}" type="datetime1">
              <a:rPr lang="da-DK" smtClean="0"/>
              <a:t>2025-02-24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E54E21B-86B7-9566-9428-98AE90A818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563" y="1184400"/>
            <a:ext cx="3426546" cy="52164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Skriv tekst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Pladsholder til tekst 9">
            <a:extLst>
              <a:ext uri="{FF2B5EF4-FFF2-40B4-BE49-F238E27FC236}">
                <a16:creationId xmlns:a16="http://schemas.microsoft.com/office/drawing/2014/main" id="{575A1662-25BD-FBDB-7A1B-A71E67384F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63258" y="1184400"/>
            <a:ext cx="3426546" cy="52164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Skriv tekst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F968A56E-EB2D-3F03-4AA7-46F1B8C66B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2953" y="1184400"/>
            <a:ext cx="3426546" cy="52164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Skriv tekst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2" name="Grafik 7">
            <a:extLst>
              <a:ext uri="{FF2B5EF4-FFF2-40B4-BE49-F238E27FC236}">
                <a16:creationId xmlns:a16="http://schemas.microsoft.com/office/drawing/2014/main" id="{4045B12B-0636-2C46-B203-C2E88F9E2F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27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lede og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59417" y="498765"/>
            <a:ext cx="4969165" cy="484909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04324-2FDB-3D4C-A07F-3F0B96EAD514}" type="datetime1">
              <a:rPr lang="da-DK" smtClean="0"/>
              <a:t>2025-02-24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3617" y="6876038"/>
            <a:ext cx="8421255" cy="365125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72489" y="6876038"/>
            <a:ext cx="505692" cy="365125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1136072" y="6876037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E6E6E6"/>
                </a:solidFill>
              </a:rPr>
              <a:t>Side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E54E21B-86B7-9566-9428-98AE90A818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59416" y="1184400"/>
            <a:ext cx="4969165" cy="36548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Skriv tekst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858580C3-AEB9-4890-A9A5-E105F8F95FB0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0" y="0"/>
            <a:ext cx="6096000" cy="6858000"/>
          </a:xfrm>
          <a:blipFill>
            <a:blip r:embed="rId2"/>
            <a:stretch>
              <a:fillRect/>
            </a:stretch>
          </a:blipFill>
        </p:spPr>
        <p:txBody>
          <a:bodyPr lIns="182880" tIns="182880"/>
          <a:lstStyle>
            <a:lvl1pPr>
              <a:defRPr sz="1600"/>
            </a:lvl1pPr>
          </a:lstStyle>
          <a:p>
            <a:r>
              <a:rPr lang="da-DK" noProof="0" dirty="0"/>
              <a:t>Klik på ikonet i midten for at indsætte et andet billede</a:t>
            </a:r>
          </a:p>
        </p:txBody>
      </p:sp>
      <p:pic>
        <p:nvPicPr>
          <p:cNvPr id="11" name="Grafik 7">
            <a:extLst>
              <a:ext uri="{FF2B5EF4-FFF2-40B4-BE49-F238E27FC236}">
                <a16:creationId xmlns:a16="http://schemas.microsoft.com/office/drawing/2014/main" id="{EB6A6E92-4003-8842-BFF1-FD05AEAD76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22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ni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7" y="1551709"/>
            <a:ext cx="9448800" cy="3334327"/>
          </a:xfrm>
        </p:spPr>
        <p:txBody>
          <a:bodyPr/>
          <a:lstStyle>
            <a:lvl1pPr>
              <a:defRPr sz="7200" spc="-25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Skriv afsnits-overskrift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0722-5AE0-314B-969F-1A5A4FEB49CD}" type="datetime1">
              <a:rPr lang="da-DK" smtClean="0"/>
              <a:t>2025-02-24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Side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53B9E7E-0B05-A3CA-DB2F-D243739EE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7648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nit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7" y="1551709"/>
            <a:ext cx="9448800" cy="3334327"/>
          </a:xfrm>
        </p:spPr>
        <p:txBody>
          <a:bodyPr/>
          <a:lstStyle>
            <a:lvl1pPr>
              <a:defRPr sz="7200" spc="-250" baseline="0"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Skriv afsnits-overskrift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13DA-FD26-8441-A579-A421162E4C31}" type="datetime1">
              <a:rPr lang="da-DK" smtClean="0"/>
              <a:t>2025-02-24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pic>
        <p:nvPicPr>
          <p:cNvPr id="9" name="Grafik 7">
            <a:extLst>
              <a:ext uri="{FF2B5EF4-FFF2-40B4-BE49-F238E27FC236}">
                <a16:creationId xmlns:a16="http://schemas.microsoft.com/office/drawing/2014/main" id="{B90EE6A7-9B49-6C4B-9CC1-670F95E7D6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77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7" y="498765"/>
            <a:ext cx="11064875" cy="489035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D002-38E5-4541-9C7E-FB2F6A5ADA70}" type="datetime1">
              <a:rPr lang="da-DK" smtClean="0"/>
              <a:t>2025-02-24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6928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sp>
        <p:nvSpPr>
          <p:cNvPr id="9" name="Pladsholder til tabel 8">
            <a:extLst>
              <a:ext uri="{FF2B5EF4-FFF2-40B4-BE49-F238E27FC236}">
                <a16:creationId xmlns:a16="http://schemas.microsoft.com/office/drawing/2014/main" id="{C04A6C20-787A-5112-8B3E-132941639649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63563" y="1184400"/>
            <a:ext cx="11064875" cy="5216400"/>
          </a:xfrm>
        </p:spPr>
        <p:txBody>
          <a:bodyPr/>
          <a:lstStyle/>
          <a:p>
            <a:r>
              <a:rPr lang="da-DK" dirty="0"/>
              <a:t>Klik på ikonet for at tilføje en tabel</a:t>
            </a:r>
          </a:p>
        </p:txBody>
      </p:sp>
      <p:pic>
        <p:nvPicPr>
          <p:cNvPr id="10" name="Grafik 7">
            <a:extLst>
              <a:ext uri="{FF2B5EF4-FFF2-40B4-BE49-F238E27FC236}">
                <a16:creationId xmlns:a16="http://schemas.microsoft.com/office/drawing/2014/main" id="{9B467E77-CD69-D044-8093-53B8270FF9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20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5885-6A76-4E71-B8F2-36C8822E4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417" y="498765"/>
            <a:ext cx="11064875" cy="489037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Skriv overskrift 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E7D04-3CA2-42E7-A832-D3BECDCA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C54BE-3BFA-3240-9D58-C2142EC72315}" type="datetime1">
              <a:rPr lang="da-DK" smtClean="0"/>
              <a:t>2025-02-24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1182-BC0E-4190-8DF8-253CA95E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8D6E-A5E6-4806-8020-EA2EE16F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2A6D5B-8D57-FA53-6EF6-A3FDDC2FF267}"/>
              </a:ext>
            </a:extLst>
          </p:cNvPr>
          <p:cNvSpPr txBox="1">
            <a:spLocks/>
          </p:cNvSpPr>
          <p:nvPr/>
        </p:nvSpPr>
        <p:spPr>
          <a:xfrm>
            <a:off x="563417" y="6492240"/>
            <a:ext cx="408709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Side</a:t>
            </a:r>
          </a:p>
        </p:txBody>
      </p:sp>
      <p:sp>
        <p:nvSpPr>
          <p:cNvPr id="10" name="Pladsholder til diagram 9">
            <a:extLst>
              <a:ext uri="{FF2B5EF4-FFF2-40B4-BE49-F238E27FC236}">
                <a16:creationId xmlns:a16="http://schemas.microsoft.com/office/drawing/2014/main" id="{98D97FAA-8F54-F347-AA5B-14C96B277A97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63563" y="1184400"/>
            <a:ext cx="11064875" cy="5216400"/>
          </a:xfrm>
        </p:spPr>
        <p:txBody>
          <a:bodyPr/>
          <a:lstStyle/>
          <a:p>
            <a:r>
              <a:rPr lang="da-DK" dirty="0"/>
              <a:t>Klik på ikonet for at tilføje et diagram</a:t>
            </a:r>
          </a:p>
        </p:txBody>
      </p:sp>
      <p:pic>
        <p:nvPicPr>
          <p:cNvPr id="9" name="Grafik 7">
            <a:extLst>
              <a:ext uri="{FF2B5EF4-FFF2-40B4-BE49-F238E27FC236}">
                <a16:creationId xmlns:a16="http://schemas.microsoft.com/office/drawing/2014/main" id="{8E5E20A6-DEFC-574E-B325-F87C616EA9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2218" y="6328310"/>
            <a:ext cx="1616365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38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0E778A-54AE-4029-BD58-82CC9172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416" y="498766"/>
            <a:ext cx="11005731" cy="4446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noProof="0" dirty="0"/>
              <a:t>Skriv overskrift her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AAE0D-DB58-4598-BC86-5FF706BFD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3417" y="1182914"/>
            <a:ext cx="11005729" cy="52178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Skriv tekst her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308F5-C69E-4CEE-8923-72E94B610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76038"/>
            <a:ext cx="27432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rgbClr val="E6E6E6"/>
                </a:solidFill>
              </a:defRPr>
            </a:lvl1pPr>
          </a:lstStyle>
          <a:p>
            <a:fld id="{3024CD4F-B36D-324E-84CA-86D18BCA2AB5}" type="datetime1">
              <a:rPr lang="da-DK" smtClean="0"/>
              <a:t>2025-02-24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118F8-2FA2-4947-B055-9887BE906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0962" y="6492240"/>
            <a:ext cx="8421255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da-DK"/>
              <a:t>Præsentationsnavn - alle sider (ret i "Indsæt &gt; Sidehoved og sidefod")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1A07C-8A1A-464F-AF48-CF241A731A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9834" y="6492240"/>
            <a:ext cx="50569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fld id="{5454D085-970D-4B5E-8C44-5C2E3760265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114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i="1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900"/>
        </a:spcBef>
        <a:spcAft>
          <a:spcPts val="9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-365760" algn="l" defTabSz="914400" rtl="0" eaLnBrk="1" latinLnBrk="0" hangingPunct="1">
        <a:lnSpc>
          <a:spcPct val="95000"/>
        </a:lnSpc>
        <a:spcBef>
          <a:spcPts val="0"/>
        </a:spcBef>
        <a:spcAft>
          <a:spcPts val="900"/>
        </a:spcAft>
        <a:buFont typeface="Verdana" panose="020B0604030504040204" pitchFamily="34" charset="0"/>
        <a:buChar char="―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5000"/>
        </a:lnSpc>
        <a:spcBef>
          <a:spcPts val="1800"/>
        </a:spcBef>
        <a:spcAft>
          <a:spcPts val="900"/>
        </a:spcAft>
        <a:buFont typeface="Arial" panose="020B0604020202020204" pitchFamily="34" charset="0"/>
        <a:buNone/>
        <a:defRPr sz="2000" b="1" i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energifyn.dk/fynsksupport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F9E482-DD48-AD1A-14D0-3C7167AA8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SoMe-materiale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890CD6B-A2EC-B876-C00B-4D925449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EB644-5771-47D5-B867-AB6D24D404D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97008F2-8270-4C80-82C6-25C179FBE9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31897" y="1134004"/>
            <a:ext cx="5050651" cy="50971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a-DK" sz="1600" dirty="0">
                <a:effectLst/>
                <a:latin typeface="Calibri" panose="020F0502020204030204" pitchFamily="34" charset="0"/>
              </a:rPr>
              <a:t>Tak til alle jer, der støtter os gennem </a:t>
            </a:r>
            <a:r>
              <a:rPr lang="da-DK" sz="1600" dirty="0" err="1">
                <a:effectLst/>
                <a:latin typeface="Calibri" panose="020F0502020204030204" pitchFamily="34" charset="0"/>
              </a:rPr>
              <a:t>FynskSupport</a:t>
            </a:r>
            <a:r>
              <a:rPr lang="da-DK" sz="1600" dirty="0">
                <a:effectLst/>
                <a:latin typeface="Calibri" panose="020F0502020204030204" pitchFamily="34" charset="0"/>
              </a:rPr>
              <a:t> 🙏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a-DK" sz="1600" dirty="0">
                <a:effectLst/>
                <a:latin typeface="Calibri" panose="020F0502020204030204" pitchFamily="34" charset="0"/>
              </a:rPr>
              <a:t>Gennem </a:t>
            </a:r>
            <a:r>
              <a:rPr lang="da-DK" sz="1600" dirty="0" err="1">
                <a:effectLst/>
                <a:latin typeface="Calibri" panose="020F0502020204030204" pitchFamily="34" charset="0"/>
              </a:rPr>
              <a:t>FynskSupport</a:t>
            </a:r>
            <a:r>
              <a:rPr lang="da-DK" sz="1600" dirty="0">
                <a:effectLst/>
                <a:latin typeface="Calibri" panose="020F0502020204030204" pitchFamily="34" charset="0"/>
              </a:rPr>
              <a:t> giver Energi Fyn 2 øre for hver kWh strøm og 6 øre for hver m3 gas, I forbruger. Det lyder måske som et lille beløb, men det gør en kæmpestor forskel for os.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a-DK" sz="1600" dirty="0">
                <a:latin typeface="Calibri" panose="020F0502020204030204" pitchFamily="34" charset="0"/>
              </a:rPr>
              <a:t>Så tusind tak til jer. Hver gang I tænder for lyset </a:t>
            </a:r>
            <a:r>
              <a:rPr lang="da-DK" sz="1600">
                <a:latin typeface="Calibri" panose="020F0502020204030204" pitchFamily="34" charset="0"/>
              </a:rPr>
              <a:t>eller skruer </a:t>
            </a:r>
            <a:r>
              <a:rPr lang="da-DK" sz="1600" dirty="0">
                <a:latin typeface="Calibri" panose="020F0502020204030204" pitchFamily="34" charset="0"/>
              </a:rPr>
              <a:t>op for varmen, tænder I et smil hos </a:t>
            </a:r>
            <a:r>
              <a:rPr lang="da-DK" sz="1600">
                <a:latin typeface="Calibri" panose="020F0502020204030204" pitchFamily="34" charset="0"/>
              </a:rPr>
              <a:t>os.💡</a:t>
            </a:r>
            <a:r>
              <a:rPr lang="da-DK" sz="1600">
                <a:effectLst/>
                <a:latin typeface="Calibri" panose="020F0502020204030204" pitchFamily="34" charset="0"/>
              </a:rPr>
              <a:t> </a:t>
            </a:r>
            <a:endParaRPr lang="da-DK" sz="1600" dirty="0">
              <a:effectLst/>
              <a:latin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a-DK" sz="1600" dirty="0">
                <a:effectLst/>
                <a:latin typeface="Calibri" panose="020F0502020204030204" pitchFamily="34" charset="0"/>
              </a:rPr>
              <a:t>Vil du også støtte os gennem dit el- eller gasforbrug – uden at det koster ekstra. Så vælg &gt;&gt;jeres foreningsnavn&lt;&lt;, når du tilmelder dig </a:t>
            </a:r>
            <a:r>
              <a:rPr lang="da-DK" sz="1600" dirty="0" err="1">
                <a:effectLst/>
                <a:latin typeface="Calibri" panose="020F0502020204030204" pitchFamily="34" charset="0"/>
              </a:rPr>
              <a:t>FynskSupportEl</a:t>
            </a:r>
            <a:r>
              <a:rPr lang="da-DK" sz="1600" dirty="0">
                <a:effectLst/>
                <a:latin typeface="Calibri" panose="020F0502020204030204" pitchFamily="34" charset="0"/>
              </a:rPr>
              <a:t> eller </a:t>
            </a:r>
            <a:r>
              <a:rPr lang="da-DK" sz="1600" dirty="0" err="1">
                <a:effectLst/>
                <a:latin typeface="Calibri" panose="020F0502020204030204" pitchFamily="34" charset="0"/>
              </a:rPr>
              <a:t>FynskSupportGas</a:t>
            </a:r>
            <a:r>
              <a:rPr lang="da-DK" sz="1600" dirty="0">
                <a:effectLst/>
                <a:latin typeface="Calibri" panose="020F0502020204030204" pitchFamily="34" charset="0"/>
              </a:rPr>
              <a:t> på energifyn.dk/fynsksupport</a:t>
            </a:r>
            <a:r>
              <a:rPr lang="da-DK" sz="18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👇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a-DK" sz="1600" dirty="0">
                <a:effectLst/>
                <a:latin typeface="Calibri" panose="020F0502020204030204" pitchFamily="34" charset="0"/>
              </a:rPr>
              <a:t> </a:t>
            </a:r>
            <a:r>
              <a:rPr lang="da-DK" sz="1600" dirty="0">
                <a:effectLst/>
                <a:latin typeface="Calibri" panose="020F0502020204030204" pitchFamily="34" charset="0"/>
                <a:hlinkClick r:id="rId2"/>
              </a:rPr>
              <a:t>https://www.energifyn.dk/fynsksupport</a:t>
            </a:r>
            <a:endParaRPr lang="da-DK" sz="1600" dirty="0">
              <a:effectLst/>
              <a:latin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da-DK" sz="1600" dirty="0">
              <a:effectLst/>
              <a:latin typeface="Calibri" panose="020F0502020204030204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da-DK" sz="1600" dirty="0">
              <a:effectLst/>
              <a:latin typeface="Calibri" panose="020F0502020204030204" pitchFamily="34" charset="0"/>
            </a:endParaRPr>
          </a:p>
        </p:txBody>
      </p:sp>
      <p:pic>
        <p:nvPicPr>
          <p:cNvPr id="6" name="Billede 5" descr="Et billede, der indeholder tekst, Font/skrifttype, grafisk design, Grafik&#10;&#10;Automatisk genereret beskrivelse">
            <a:extLst>
              <a:ext uri="{FF2B5EF4-FFF2-40B4-BE49-F238E27FC236}">
                <a16:creationId xmlns:a16="http://schemas.microsoft.com/office/drawing/2014/main" id="{17087831-86F6-374C-0824-EFE673E7AF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34" y="1134004"/>
            <a:ext cx="4941232" cy="49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83592"/>
      </p:ext>
    </p:extLst>
  </p:cSld>
  <p:clrMapOvr>
    <a:masterClrMapping/>
  </p:clrMapOvr>
</p:sld>
</file>

<file path=ppt/theme/theme1.xml><?xml version="1.0" encoding="utf-8"?>
<a:theme xmlns:a="http://schemas.openxmlformats.org/drawingml/2006/main" name="Energi Fyn">
  <a:themeElements>
    <a:clrScheme name="EnergiFyn Farvepalet">
      <a:dk1>
        <a:sysClr val="windowText" lastClr="000000"/>
      </a:dk1>
      <a:lt1>
        <a:sysClr val="window" lastClr="FFFFFF"/>
      </a:lt1>
      <a:dk2>
        <a:srgbClr val="00573C"/>
      </a:dk2>
      <a:lt2>
        <a:srgbClr val="FFEEC4"/>
      </a:lt2>
      <a:accent1>
        <a:srgbClr val="00573C"/>
      </a:accent1>
      <a:accent2>
        <a:srgbClr val="40816D"/>
      </a:accent2>
      <a:accent3>
        <a:srgbClr val="80AB9E"/>
      </a:accent3>
      <a:accent4>
        <a:srgbClr val="BFD5CE"/>
      </a:accent4>
      <a:accent5>
        <a:srgbClr val="FDB913"/>
      </a:accent5>
      <a:accent6>
        <a:srgbClr val="FEDC89"/>
      </a:accent6>
      <a:hlink>
        <a:srgbClr val="40816D"/>
      </a:hlink>
      <a:folHlink>
        <a:srgbClr val="40816D"/>
      </a:folHlink>
    </a:clrScheme>
    <a:fontScheme name="EnergiFy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ergi Fyn" id="{1489B513-D7AD-4D57-BEA0-38F49DE5717D}" vid="{7AAA754B-DABF-408B-9848-DFDAB8F3214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Energi Fyn</Template>
  <TotalTime>357</TotalTime>
  <Words>125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 Emoji</vt:lpstr>
      <vt:lpstr>Verdana</vt:lpstr>
      <vt:lpstr>Energi Fyn</vt:lpstr>
      <vt:lpstr>SoMe-materiale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 din virksomhed  et grønnere standpunkt</dc:title>
  <dc:creator>John Soby</dc:creator>
  <cp:lastModifiedBy>Jette Bech Madsen</cp:lastModifiedBy>
  <cp:revision>13</cp:revision>
  <dcterms:created xsi:type="dcterms:W3CDTF">2022-05-07T21:34:06Z</dcterms:created>
  <dcterms:modified xsi:type="dcterms:W3CDTF">2025-02-24T13:58:28Z</dcterms:modified>
</cp:coreProperties>
</file>