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70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86DD-3696-4259-BD6B-7F1ED4BD3536}" type="datetimeFigureOut">
              <a:rPr lang="da-DK" smtClean="0"/>
              <a:t>2024-09-19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AE532-5DEA-4BBB-96B5-3A350EA0E7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25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D05D5-D153-4131-9243-2E675950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6AAA-D5A4-E147-BB98-C053A69D9F23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9FC45-E8E7-4175-AACE-3A313C8E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16" y="415922"/>
            <a:ext cx="8691420" cy="365125"/>
          </a:xfrm>
        </p:spPr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24D9-06A4-4562-A2F4-12AF1E4E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908" y="6876037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AA535EE-4F18-51F3-456E-3EFAE015D2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919306"/>
            <a:ext cx="11065168" cy="1154979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overskriften her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47531AF-10BC-B8D2-C236-2AE43A154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18256" y="263520"/>
            <a:ext cx="1810328" cy="54309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4CF1F498-26DF-7FED-6E59-B6E177EFF4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12648" y="5070765"/>
            <a:ext cx="1328836" cy="139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– med sidef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E735-6413-374F-A17A-8A45C987FC2C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8E5E20A6-DEFC-574E-B325-F87C616EA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BE96C-3954-40F0-98A2-25F0F4DB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2317-E77C-5145-AAAE-E6F4C3FB3440}" type="datetime1">
              <a:rPr lang="da-DK" smtClean="0"/>
              <a:t>2024-09-19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923AF-F2A8-40F2-BF8C-7418C18D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434" y="6858000"/>
            <a:ext cx="8421255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1B8AE-8C06-477D-8145-011DD100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8306" y="6858000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562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498766"/>
            <a:ext cx="11005731" cy="4736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Skriv agendaoverskrift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A63B-668C-284C-9F93-670BB9453279}" type="datetime1">
              <a:rPr lang="da-DK" smtClean="0"/>
              <a:t>2024-09-19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31929"/>
            <a:ext cx="1616365" cy="484909"/>
          </a:xfrm>
          <a:prstGeom prst="rect">
            <a:avLst/>
          </a:prstGeom>
        </p:spPr>
      </p:pic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11005584" cy="5216400"/>
          </a:xfrm>
        </p:spPr>
        <p:txBody>
          <a:bodyPr/>
          <a:lstStyle>
            <a:lvl1pPr marL="914400" indent="-914400">
              <a:lnSpc>
                <a:spcPct val="100000"/>
              </a:lnSpc>
              <a:buFont typeface="+mj-lt"/>
              <a:buAutoNum type="arabicPeriod"/>
              <a:defRPr b="1">
                <a:solidFill>
                  <a:schemeClr val="bg1"/>
                </a:solidFill>
              </a:defRPr>
            </a:lvl1pPr>
            <a:lvl2pPr marL="1280160" indent="-36576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99923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498766"/>
            <a:ext cx="11005731" cy="473692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DA65-98E9-0249-8C03-096601331F4D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88621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11005584" cy="5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27764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2CE-7F56-CF45-AFC3-69D9C8DD5F5B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Pladsholder til tekst 9">
            <a:extLst>
              <a:ext uri="{FF2B5EF4-FFF2-40B4-BE49-F238E27FC236}">
                <a16:creationId xmlns:a16="http://schemas.microsoft.com/office/drawing/2014/main" id="{575A1662-25BD-FBDB-7A1B-A71E67384F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3258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F968A56E-EB2D-3F03-4AA7-46F1B8C66B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2953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2" name="Grafik 7">
            <a:extLst>
              <a:ext uri="{FF2B5EF4-FFF2-40B4-BE49-F238E27FC236}">
                <a16:creationId xmlns:a16="http://schemas.microsoft.com/office/drawing/2014/main" id="{4045B12B-0636-2C46-B203-C2E88F9E2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ede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59417" y="498765"/>
            <a:ext cx="4969165" cy="484909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04324-2FDB-3D4C-A07F-3F0B96EAD514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3617" y="6876038"/>
            <a:ext cx="8421255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72489" y="6876038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1136072" y="6876037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E6E6E6"/>
                </a:solidFill>
              </a:rPr>
              <a:t>Side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59416" y="1184400"/>
            <a:ext cx="4969165" cy="36548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58580C3-AEB9-4890-A9A5-E105F8F95FB0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0" y="0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182880" tIns="182880"/>
          <a:lstStyle>
            <a:lvl1pPr>
              <a:defRPr sz="1600"/>
            </a:lvl1pPr>
          </a:lstStyle>
          <a:p>
            <a:r>
              <a:rPr lang="da-DK" noProof="0" dirty="0"/>
              <a:t>Klik på ikonet i midten for at indsætte et andet billede</a:t>
            </a:r>
          </a:p>
        </p:txBody>
      </p:sp>
      <p:pic>
        <p:nvPicPr>
          <p:cNvPr id="11" name="Grafik 7">
            <a:extLst>
              <a:ext uri="{FF2B5EF4-FFF2-40B4-BE49-F238E27FC236}">
                <a16:creationId xmlns:a16="http://schemas.microsoft.com/office/drawing/2014/main" id="{EB6A6E92-4003-8842-BFF1-FD05AEAD76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2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1551709"/>
            <a:ext cx="9448800" cy="3334327"/>
          </a:xfrm>
        </p:spPr>
        <p:txBody>
          <a:bodyPr/>
          <a:lstStyle>
            <a:lvl1pPr>
              <a:defRPr sz="7200" spc="-25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Skriv afsnits-overskrift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0722-5AE0-314B-969F-1A5A4FEB49CD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7648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1551709"/>
            <a:ext cx="9448800" cy="3334327"/>
          </a:xfrm>
        </p:spPr>
        <p:txBody>
          <a:bodyPr/>
          <a:lstStyle>
            <a:lvl1pPr>
              <a:defRPr sz="7200" spc="-250" baseline="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Skriv afsnits-overskrift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13DA-FD26-8441-A579-A421162E4C31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B90EE6A7-9B49-6C4B-9CC1-670F95E7D6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7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498765"/>
            <a:ext cx="11064875" cy="489035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D002-38E5-4541-9C7E-FB2F6A5ADA70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6928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9" name="Pladsholder til tabel 8">
            <a:extLst>
              <a:ext uri="{FF2B5EF4-FFF2-40B4-BE49-F238E27FC236}">
                <a16:creationId xmlns:a16="http://schemas.microsoft.com/office/drawing/2014/main" id="{C04A6C20-787A-5112-8B3E-13294163964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63563" y="1184400"/>
            <a:ext cx="11064875" cy="5216400"/>
          </a:xfrm>
        </p:spPr>
        <p:txBody>
          <a:bodyPr/>
          <a:lstStyle/>
          <a:p>
            <a:r>
              <a:rPr lang="da-DK" dirty="0"/>
              <a:t>Klik på ikonet for at tilføje en tabel</a:t>
            </a:r>
          </a:p>
        </p:txBody>
      </p:sp>
      <p:pic>
        <p:nvPicPr>
          <p:cNvPr id="10" name="Grafik 7">
            <a:extLst>
              <a:ext uri="{FF2B5EF4-FFF2-40B4-BE49-F238E27FC236}">
                <a16:creationId xmlns:a16="http://schemas.microsoft.com/office/drawing/2014/main" id="{9B467E77-CD69-D044-8093-53B8270FF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0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498765"/>
            <a:ext cx="11064875" cy="489037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C54BE-3BFA-3240-9D58-C2142EC72315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10" name="Pladsholder til diagram 9">
            <a:extLst>
              <a:ext uri="{FF2B5EF4-FFF2-40B4-BE49-F238E27FC236}">
                <a16:creationId xmlns:a16="http://schemas.microsoft.com/office/drawing/2014/main" id="{98D97FAA-8F54-F347-AA5B-14C96B277A9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63563" y="1184400"/>
            <a:ext cx="11064875" cy="5216400"/>
          </a:xfrm>
        </p:spPr>
        <p:txBody>
          <a:bodyPr/>
          <a:lstStyle/>
          <a:p>
            <a:r>
              <a:rPr lang="da-DK" dirty="0"/>
              <a:t>Klik på ikonet for at tilføje et diagram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8E5E20A6-DEFC-574E-B325-F87C616EA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8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E778A-54AE-4029-BD58-82CC9172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16" y="498766"/>
            <a:ext cx="11005731" cy="4446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Skriv overskrift 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AAE0D-DB58-4598-BC86-5FF706BF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417" y="1182914"/>
            <a:ext cx="11005729" cy="52178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Skriv tekst her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308F5-C69E-4CEE-8923-72E94B610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76038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rgbClr val="E6E6E6"/>
                </a:solidFill>
              </a:defRPr>
            </a:lvl1pPr>
          </a:lstStyle>
          <a:p>
            <a:fld id="{3024CD4F-B36D-324E-84CA-86D18BCA2AB5}" type="datetime1">
              <a:rPr lang="da-DK" smtClean="0"/>
              <a:t>2024-09-19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118F8-2FA2-4947-B055-9887BE906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0962" y="6492240"/>
            <a:ext cx="8421255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1A07C-8A1A-464F-AF48-CF241A731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834" y="6492240"/>
            <a:ext cx="50569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114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900"/>
        </a:spcBef>
        <a:spcAft>
          <a:spcPts val="9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365760" algn="l" defTabSz="914400" rtl="0" eaLnBrk="1" latinLnBrk="0" hangingPunct="1">
        <a:lnSpc>
          <a:spcPct val="95000"/>
        </a:lnSpc>
        <a:spcBef>
          <a:spcPts val="0"/>
        </a:spcBef>
        <a:spcAft>
          <a:spcPts val="900"/>
        </a:spcAft>
        <a:buFont typeface="Verdana" panose="020B0604030504040204" pitchFamily="34" charset="0"/>
        <a:buChar char="―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5000"/>
        </a:lnSpc>
        <a:spcBef>
          <a:spcPts val="1800"/>
        </a:spcBef>
        <a:spcAft>
          <a:spcPts val="900"/>
        </a:spcAft>
        <a:buFont typeface="Arial" panose="020B0604020202020204" pitchFamily="34" charset="0"/>
        <a:buNone/>
        <a:defRPr sz="2000" b="1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energifyn.dk/privat/el/fynsksupporte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9E482-DD48-AD1A-14D0-3C7167AA8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SoMe-materiale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890CD6B-A2EC-B876-C00B-4D925449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B644-5771-47D5-B867-AB6D24D404D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97008F2-8270-4C80-82C6-25C179FBE9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31897" y="1134004"/>
            <a:ext cx="5050651" cy="50971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Send energien videre til vores lokale forening</a:t>
            </a:r>
            <a:r>
              <a:rPr lang="da-DK" sz="1600" dirty="0">
                <a:effectLst/>
                <a:latin typeface="Segoe UI Symbol" panose="020B0502040204020203" pitchFamily="34" charset="0"/>
              </a:rPr>
              <a:t>🗲</a:t>
            </a:r>
            <a:endParaRPr lang="da-DK" sz="16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Med en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FynskSupport</a:t>
            </a:r>
            <a:r>
              <a:rPr lang="da-DK" sz="1600" dirty="0" err="1">
                <a:latin typeface="Calibri" panose="020F0502020204030204" pitchFamily="34" charset="0"/>
              </a:rPr>
              <a:t>El</a:t>
            </a:r>
            <a:r>
              <a:rPr lang="da-DK" sz="1600" dirty="0">
                <a:latin typeface="Calibri" panose="020F0502020204030204" pitchFamily="34" charset="0"/>
              </a:rPr>
              <a:t>-aftale støtter Energi Fyn det lokale fællesskab, hver gang der tændes for strømmen derhjemme </a:t>
            </a:r>
            <a:r>
              <a:rPr lang="da-DK" sz="1600" dirty="0">
                <a:effectLst/>
                <a:latin typeface="Calibri" panose="020F0502020204030204" pitchFamily="34" charset="0"/>
              </a:rPr>
              <a:t>– helt uden merpris:</a:t>
            </a:r>
          </a:p>
          <a:p>
            <a:pPr marL="342900"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Segoe UI Emoji" panose="020B0502040204020203" pitchFamily="34" charset="0"/>
              </a:rPr>
              <a:t>✔️</a:t>
            </a:r>
            <a:r>
              <a:rPr lang="da-DK" sz="1600" dirty="0">
                <a:effectLst/>
                <a:latin typeface="Calibri" panose="020F0502020204030204" pitchFamily="34" charset="0"/>
              </a:rPr>
              <a:t> Du støtter klubben med 2 øre for hver kWh, du bruger - helt uden at det koster dig ekstra.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Kom i gang med det samme</a:t>
            </a:r>
            <a:br>
              <a:rPr lang="da-DK" sz="1600" dirty="0">
                <a:effectLst/>
                <a:latin typeface="Calibri" panose="020F0502020204030204" pitchFamily="34" charset="0"/>
              </a:rPr>
            </a:br>
            <a:r>
              <a:rPr lang="da-DK" sz="1600" dirty="0">
                <a:effectLst/>
                <a:latin typeface="Calibri" panose="020F0502020204030204" pitchFamily="34" charset="0"/>
              </a:rPr>
              <a:t>Vil du også være med til at give vores forening støtte fra Energi Fyn, så tilmeld din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elaftale</a:t>
            </a:r>
            <a:r>
              <a:rPr lang="da-DK" sz="1600" dirty="0">
                <a:effectLst/>
                <a:latin typeface="Calibri" panose="020F0502020204030204" pitchFamily="34" charset="0"/>
              </a:rPr>
              <a:t> her </a:t>
            </a:r>
            <a:r>
              <a:rPr lang="da-DK" sz="18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👇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 </a:t>
            </a:r>
            <a:r>
              <a:rPr lang="da-DK" sz="1600" dirty="0">
                <a:effectLst/>
                <a:latin typeface="Calibri" panose="020F0502020204030204" pitchFamily="34" charset="0"/>
                <a:hlinkClick r:id="rId2"/>
              </a:rPr>
              <a:t>https://www.energifyn.dk/privat/el/fynsksupportel</a:t>
            </a:r>
            <a:endParaRPr lang="da-DK" sz="16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da-DK" sz="1600" dirty="0">
              <a:effectLst/>
              <a:latin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AA7EB65-33E6-8E48-D2D3-33AF83215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6" y="1134004"/>
            <a:ext cx="4941232" cy="49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83592"/>
      </p:ext>
    </p:extLst>
  </p:cSld>
  <p:clrMapOvr>
    <a:masterClrMapping/>
  </p:clrMapOvr>
</p:sld>
</file>

<file path=ppt/theme/theme1.xml><?xml version="1.0" encoding="utf-8"?>
<a:theme xmlns:a="http://schemas.openxmlformats.org/drawingml/2006/main" name="Energi Fyn">
  <a:themeElements>
    <a:clrScheme name="EnergiFyn Farvepalet">
      <a:dk1>
        <a:sysClr val="windowText" lastClr="000000"/>
      </a:dk1>
      <a:lt1>
        <a:sysClr val="window" lastClr="FFFFFF"/>
      </a:lt1>
      <a:dk2>
        <a:srgbClr val="00573C"/>
      </a:dk2>
      <a:lt2>
        <a:srgbClr val="FFEEC4"/>
      </a:lt2>
      <a:accent1>
        <a:srgbClr val="00573C"/>
      </a:accent1>
      <a:accent2>
        <a:srgbClr val="40816D"/>
      </a:accent2>
      <a:accent3>
        <a:srgbClr val="80AB9E"/>
      </a:accent3>
      <a:accent4>
        <a:srgbClr val="BFD5CE"/>
      </a:accent4>
      <a:accent5>
        <a:srgbClr val="FDB913"/>
      </a:accent5>
      <a:accent6>
        <a:srgbClr val="FEDC89"/>
      </a:accent6>
      <a:hlink>
        <a:srgbClr val="40816D"/>
      </a:hlink>
      <a:folHlink>
        <a:srgbClr val="40816D"/>
      </a:folHlink>
    </a:clrScheme>
    <a:fontScheme name="EnergiFy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 Fyn" id="{1489B513-D7AD-4D57-BEA0-38F49DE5717D}" vid="{7AAA754B-DABF-408B-9848-DFDAB8F3214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Energi Fyn</Template>
  <TotalTime>340</TotalTime>
  <Words>96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 Emoji</vt:lpstr>
      <vt:lpstr>Segoe UI Symbol</vt:lpstr>
      <vt:lpstr>Verdana</vt:lpstr>
      <vt:lpstr>Energi Fyn</vt:lpstr>
      <vt:lpstr>SoMe-materiale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 din virksomhed  et grønnere standpunkt</dc:title>
  <dc:creator>John Soby</dc:creator>
  <cp:lastModifiedBy>Jette Bech Madsen</cp:lastModifiedBy>
  <cp:revision>12</cp:revision>
  <dcterms:created xsi:type="dcterms:W3CDTF">2022-05-07T21:34:06Z</dcterms:created>
  <dcterms:modified xsi:type="dcterms:W3CDTF">2024-09-19T08:44:12Z</dcterms:modified>
</cp:coreProperties>
</file>